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Activities Week 2016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PCC </a:t>
            </a:r>
          </a:p>
          <a:p>
            <a:r>
              <a:rPr lang="en-GB" dirty="0" smtClean="0"/>
              <a:t>February 23</a:t>
            </a:r>
            <a:r>
              <a:rPr lang="en-GB" baseline="30000" dirty="0" smtClean="0"/>
              <a:t>rd</a:t>
            </a:r>
            <a:r>
              <a:rPr lang="en-GB" dirty="0" smtClean="0"/>
              <a:t>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61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Change?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7286"/>
            <a:ext cx="10820400" cy="4441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2900" dirty="0" smtClean="0"/>
              <a:t>Cost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Educational value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Provide a programme that brings year groups together before the new TT 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Reduce the amount of activities and therefore reduce the spread of pupils across Glasgow and beyond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Educational progression through school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Bring in PSHE programme to reduce time outside the classroom at different times of the year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Look to bring all trips into the week to reduce the time out of school during term time (2016 Madrid)</a:t>
            </a:r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Worth keeping as it can have value for pupils</a:t>
            </a:r>
            <a:endParaRPr lang="en-GB" sz="29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53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Wellbeing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Activities week strikes fear into some pupils</a:t>
            </a:r>
          </a:p>
          <a:p>
            <a:endParaRPr lang="en-GB" dirty="0"/>
          </a:p>
          <a:p>
            <a:r>
              <a:rPr lang="en-GB" dirty="0" smtClean="0"/>
              <a:t>Encompasses what we are offering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Pastoral value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Educational value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08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892538"/>
            <a:ext cx="8610600" cy="1293028"/>
          </a:xfrm>
        </p:spPr>
        <p:txBody>
          <a:bodyPr>
            <a:noAutofit/>
          </a:bodyPr>
          <a:lstStyle/>
          <a:p>
            <a:r>
              <a:rPr lang="en-GB" sz="3200" u="sng" dirty="0" smtClean="0"/>
              <a:t>Where are we Just now?</a:t>
            </a:r>
            <a:br>
              <a:rPr lang="en-GB" sz="3200" u="sng" dirty="0" smtClean="0"/>
            </a:br>
            <a:r>
              <a:rPr lang="en-GB" sz="3200" u="sng" dirty="0" smtClean="0"/>
              <a:t/>
            </a:r>
            <a:br>
              <a:rPr lang="en-GB" sz="3200" u="sng" dirty="0" smtClean="0"/>
            </a:br>
            <a:r>
              <a:rPr lang="en-GB" sz="3200" dirty="0" smtClean="0"/>
              <a:t>This has gone to pupil council, SLT members and head of PSHE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102283"/>
              </p:ext>
            </p:extLst>
          </p:nvPr>
        </p:nvGraphicFramePr>
        <p:xfrm>
          <a:off x="665020" y="3269673"/>
          <a:ext cx="1084118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3727"/>
                <a:gridCol w="3613727"/>
                <a:gridCol w="3613727"/>
              </a:tblGrid>
              <a:tr h="15569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S3</a:t>
                      </a:r>
                      <a:endParaRPr lang="en-GB" dirty="0"/>
                    </a:p>
                  </a:txBody>
                  <a:tcPr/>
                </a:tc>
              </a:tr>
              <a:tr h="15569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Monday 23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Environment day/Retreat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Education day - PSHE</a:t>
                      </a:r>
                      <a:endParaRPr lang="en-GB" dirty="0"/>
                    </a:p>
                  </a:txBody>
                  <a:tcPr/>
                </a:tc>
              </a:tr>
              <a:tr h="15569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Tuesday 24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Retreat/Environment 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Education day - PSHE</a:t>
                      </a:r>
                      <a:endParaRPr lang="en-GB" dirty="0"/>
                    </a:p>
                  </a:txBody>
                  <a:tcPr/>
                </a:tc>
              </a:tr>
              <a:tr h="15569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Wednesday 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S2 year group day - </a:t>
                      </a:r>
                      <a:r>
                        <a:rPr lang="en-GB" dirty="0" err="1" smtClean="0"/>
                        <a:t>Millerston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Blackpool/</a:t>
                      </a:r>
                      <a:r>
                        <a:rPr lang="en-GB" dirty="0" err="1" smtClean="0"/>
                        <a:t>Allander</a:t>
                      </a:r>
                      <a:endParaRPr lang="en-GB" dirty="0"/>
                    </a:p>
                  </a:txBody>
                  <a:tcPr/>
                </a:tc>
              </a:tr>
              <a:tr h="15569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Thursday 26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Blackpool/</a:t>
                      </a:r>
                      <a:r>
                        <a:rPr lang="en-GB" dirty="0" err="1" smtClean="0"/>
                        <a:t>Allander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S3 year group day - </a:t>
                      </a:r>
                      <a:r>
                        <a:rPr lang="en-GB" dirty="0" err="1" smtClean="0"/>
                        <a:t>Millerson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</a:t>
            </a:r>
            <a:r>
              <a:rPr lang="en-GB" dirty="0"/>
              <a:t>i</a:t>
            </a:r>
            <a:r>
              <a:rPr lang="en-GB" dirty="0" smtClean="0"/>
              <a:t>ncorporate PSHE programme which usually takes place during curricular time.</a:t>
            </a:r>
          </a:p>
          <a:p>
            <a:endParaRPr lang="en-GB" dirty="0"/>
          </a:p>
          <a:p>
            <a:r>
              <a:rPr lang="en-GB" dirty="0" smtClean="0"/>
              <a:t>Any planned trips abroad will take place during this week.</a:t>
            </a:r>
          </a:p>
          <a:p>
            <a:endParaRPr lang="en-GB" dirty="0"/>
          </a:p>
          <a:p>
            <a:r>
              <a:rPr lang="en-GB" dirty="0" smtClean="0"/>
              <a:t>More educational.</a:t>
            </a:r>
          </a:p>
          <a:p>
            <a:endParaRPr lang="en-GB" dirty="0"/>
          </a:p>
          <a:p>
            <a:r>
              <a:rPr lang="en-GB" dirty="0" smtClean="0"/>
              <a:t>Lower cost. E.g. if a child were to choose Blackpool the maximum cost for the week would be £35.00. This compares to previous years where it could cost nearly £100 per child.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48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dirty="0" smtClean="0"/>
          </a:p>
          <a:p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Comments welcome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583120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</TotalTime>
  <Words>226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Activities Week 2016</vt:lpstr>
      <vt:lpstr>Why Change? </vt:lpstr>
      <vt:lpstr>Wellbeing week</vt:lpstr>
      <vt:lpstr>Where are we Just now?  This has gone to pupil council, SLT members and head of PSHE</vt:lpstr>
      <vt:lpstr>Impact</vt:lpstr>
      <vt:lpstr>Thoughts?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Week 2016</dc:title>
  <dc:creator>Tearney Dean</dc:creator>
  <cp:lastModifiedBy>Tearney Dean</cp:lastModifiedBy>
  <cp:revision>3</cp:revision>
  <dcterms:created xsi:type="dcterms:W3CDTF">2016-02-23T17:42:00Z</dcterms:created>
  <dcterms:modified xsi:type="dcterms:W3CDTF">2016-02-23T18:04:07Z</dcterms:modified>
</cp:coreProperties>
</file>